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E99136"/>
    <a:srgbClr val="FFC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02A92-B0D6-4A20-A7D7-D828281E2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87C470-294C-451F-8CA1-B67F74382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290209-BFB1-4DD4-B5ED-E36EF115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96FA73-CA12-4509-B20D-2DAC11FA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775E51-580B-479A-BB10-CF1D298D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60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C60F1-C9FC-42C8-8BF4-33E45161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ED558B-2516-4BA0-8437-8CA7CC8E9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6729E4-A87D-4B0C-AF5A-787162A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9162F7-91D1-470A-8D8F-65E29A29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CADC6E-7523-4A4D-85F9-11183F14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83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BFF1E-6F7C-4DFC-9ABD-D0218FB1F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69A976-EF41-4A7A-8CD0-70B0C6051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35ABB0-706F-4268-8525-67F59FDB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86AA1C-66F4-4DF3-A640-285C08F2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1F4E97-9262-4590-8944-010D7A9A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69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B1420-2ACE-42EC-B94E-3E6FAA2F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0351E9-4366-40C7-B153-226EFADDD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5622A6-B36B-4ECC-896B-5A5F35B7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EBB84A-E596-4BA3-9A44-34CC1AFE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5B0118-F856-4286-BDE4-5EADA7FC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36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7B876-853D-4F72-8936-639CFFAE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2B46E7-B3A8-4FEC-AAB3-379B9951D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26573B-845B-4927-8E4F-127F4633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960B26-CD9E-4FA2-BCE6-69607BBC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6A09A2-5526-40A8-9EA8-01D68D07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14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FF12E-8331-42A0-AE25-D95C8296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471B8E-6DD1-4056-B6B2-B968B0ADC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6BD4BB-2BB6-400D-BF69-05B4837A9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9E0EFB-5F93-41AA-95BA-7A7B28CB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1B125B-ED86-422F-AD77-0ED22A55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56124-B3EC-4630-8648-6FBF567C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9485AF-75C0-4CE2-97A7-A4597625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3DB5CB-93C3-433E-8A99-E7121B050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FA6F24-EA2F-4ED7-B5D5-7AE8B7E6D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3FE631-2034-48A3-81F1-59A11A606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49F97-A1EB-4A4D-8A40-0CC2FF3A0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6569FD-BA36-424F-AA99-97DF6379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DA92E0-7E42-4082-9C4C-FCFEAAA7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E701D96-13A9-4935-B2FA-FF9281A4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03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B41A0-ACB7-46D8-8A96-2828E0AD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00E5EC-E3EE-4E32-8BA6-9BEB702C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F6AEC9-2B32-4A6B-924D-437D6854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3902C8-CAAE-4845-8B31-6DB0FEB4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49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9D7C4F-0E0A-461B-9083-1971901B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17E406-F150-4A45-B039-9FE27F11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5EFADA-9A4B-4F49-9928-0D821017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BA797-96A9-4363-8859-69E5F489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90C819-FF74-48DB-A19E-558A0DD2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A11FC4-2549-42B2-A112-77E681A47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535D48-462B-497B-BCDB-14297826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44D021-7152-487E-8402-AA2B798F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124193-E99C-47C0-8B87-70444F70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80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819BC6-E821-4F11-91F9-A70E42BF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82DE68-4776-4836-BDBA-E025E1FD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167D0-3308-4943-8046-C93C577C6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136145-7F4D-48CE-ADAD-ADF03D8D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169339-072E-4026-AEE4-E7BD907D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2205F-0A21-4D6C-B3E4-3485026B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47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CDF82E-4B69-499F-ADBE-2968E135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6C5E2B-A023-45A5-8AC7-2BE45EB56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EBAEB-5FC8-4635-B3A6-E5F0686BC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6483-9090-4D88-9C90-F88EE0F060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C82F39-CFA0-4998-9A0D-D10C85425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E6A83D-ADF1-4059-8AE1-86262C933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14CD-FD81-44E0-995E-276DE7290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66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4894B8D-9881-4618-8C75-81C98A68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29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6CBC4D5-6FCE-44C2-92B3-1E2A2F22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680CCB-FDE0-49A7-8039-EAF07E38BB95}"/>
              </a:ext>
            </a:extLst>
          </p:cNvPr>
          <p:cNvSpPr/>
          <p:nvPr/>
        </p:nvSpPr>
        <p:spPr>
          <a:xfrm>
            <a:off x="0" y="-64654"/>
            <a:ext cx="12192000" cy="6922654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A291A-E11A-4E7C-BA91-F14867C8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722" y="1718619"/>
            <a:ext cx="5840445" cy="7260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4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低值易耗管理系统使用说明</a:t>
            </a:r>
          </a:p>
          <a:p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4953586-AAB1-4B56-98CE-2BB0BFB5E7BF}"/>
              </a:ext>
            </a:extLst>
          </p:cNvPr>
          <p:cNvSpPr txBox="1">
            <a:spLocks/>
          </p:cNvSpPr>
          <p:nvPr/>
        </p:nvSpPr>
        <p:spPr>
          <a:xfrm>
            <a:off x="5353454" y="4764945"/>
            <a:ext cx="1338982" cy="50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2022.4.7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DA146FD-D7C4-4432-81A2-7BEF4D5A1F00}"/>
              </a:ext>
            </a:extLst>
          </p:cNvPr>
          <p:cNvSpPr txBox="1">
            <a:spLocks/>
          </p:cNvSpPr>
          <p:nvPr/>
        </p:nvSpPr>
        <p:spPr>
          <a:xfrm>
            <a:off x="4242416" y="4023443"/>
            <a:ext cx="3561058" cy="50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国有资产与实验室管理处</a:t>
            </a:r>
          </a:p>
        </p:txBody>
      </p:sp>
    </p:spTree>
    <p:extLst>
      <p:ext uri="{BB962C8B-B14F-4D97-AF65-F5344CB8AC3E}">
        <p14:creationId xmlns:p14="http://schemas.microsoft.com/office/powerpoint/2010/main" val="213381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648071"/>
            <a:ext cx="9286398" cy="55219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1" t="31784" r="28010" b="19501"/>
          <a:stretch/>
        </p:blipFill>
        <p:spPr>
          <a:xfrm>
            <a:off x="606641" y="532661"/>
            <a:ext cx="1497367" cy="260774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2855CEC-8C53-4C4A-B26F-A8F4979EF0CC}"/>
              </a:ext>
            </a:extLst>
          </p:cNvPr>
          <p:cNvSpPr/>
          <p:nvPr/>
        </p:nvSpPr>
        <p:spPr>
          <a:xfrm>
            <a:off x="7875970" y="1953083"/>
            <a:ext cx="2537537" cy="3151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123456, 456789, ……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EFD80B0-3821-4F6F-8155-A28AD7D19E42}"/>
              </a:ext>
            </a:extLst>
          </p:cNvPr>
          <p:cNvSpPr/>
          <p:nvPr/>
        </p:nvSpPr>
        <p:spPr>
          <a:xfrm>
            <a:off x="6512267" y="3377954"/>
            <a:ext cx="3324191" cy="3151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熊大百货公司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熊二商贸公司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,…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5F217-16EA-493B-B3AF-1539E9C7CFC3}"/>
              </a:ext>
            </a:extLst>
          </p:cNvPr>
          <p:cNvSpPr/>
          <p:nvPr/>
        </p:nvSpPr>
        <p:spPr>
          <a:xfrm>
            <a:off x="10848513" y="1074198"/>
            <a:ext cx="470516" cy="292963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F09280-B25A-4468-AB30-F2E8EA13E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18363412" flipH="1">
            <a:off x="10935513" y="1466544"/>
            <a:ext cx="767032" cy="973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72F2FE-6B64-4CAB-A78B-BA345959D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t="33410" r="49014" b="19484"/>
          <a:stretch/>
        </p:blipFill>
        <p:spPr>
          <a:xfrm>
            <a:off x="321185" y="579265"/>
            <a:ext cx="1871242" cy="2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"/>
    </mc:Choice>
    <mc:Fallback xmlns="">
      <p:transition spd="slow" advTm="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648067"/>
            <a:ext cx="9250890" cy="556630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8C5F217-16EA-493B-B3AF-1539E9C7CFC3}"/>
              </a:ext>
            </a:extLst>
          </p:cNvPr>
          <p:cNvSpPr/>
          <p:nvPr/>
        </p:nvSpPr>
        <p:spPr>
          <a:xfrm>
            <a:off x="3269752" y="4128117"/>
            <a:ext cx="8075909" cy="692458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B918A01-761A-4AD6-B8A5-AB0123A94F8A}"/>
              </a:ext>
            </a:extLst>
          </p:cNvPr>
          <p:cNvSpPr/>
          <p:nvPr/>
        </p:nvSpPr>
        <p:spPr>
          <a:xfrm>
            <a:off x="4976431" y="4370034"/>
            <a:ext cx="1424369" cy="34400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物品信息少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780950D-60D9-44C5-B9F8-9D8BEC8B1374}"/>
              </a:ext>
            </a:extLst>
          </p:cNvPr>
          <p:cNvSpPr/>
          <p:nvPr/>
        </p:nvSpPr>
        <p:spPr>
          <a:xfrm>
            <a:off x="9156531" y="3859011"/>
            <a:ext cx="1424369" cy="34400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物品信息多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AD0FD2B-7AF7-495F-85DE-7EFFFFF78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11671556" flipH="1">
            <a:off x="11108566" y="3131277"/>
            <a:ext cx="687256" cy="87187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AD866AA-24BD-4A2C-A020-886EA118F796}"/>
              </a:ext>
            </a:extLst>
          </p:cNvPr>
          <p:cNvSpPr/>
          <p:nvPr/>
        </p:nvSpPr>
        <p:spPr>
          <a:xfrm>
            <a:off x="10776849" y="3927813"/>
            <a:ext cx="497791" cy="292963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EC90C41-6F41-4C37-87DE-6557CBBA7288}"/>
              </a:ext>
            </a:extLst>
          </p:cNvPr>
          <p:cNvSpPr/>
          <p:nvPr/>
        </p:nvSpPr>
        <p:spPr>
          <a:xfrm>
            <a:off x="7702062" y="4203020"/>
            <a:ext cx="464601" cy="243581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6862D536-DE07-404F-8F85-D7428B68E11C}"/>
              </a:ext>
            </a:extLst>
          </p:cNvPr>
          <p:cNvSpPr/>
          <p:nvPr/>
        </p:nvSpPr>
        <p:spPr>
          <a:xfrm>
            <a:off x="7327791" y="4497651"/>
            <a:ext cx="1505486" cy="34400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注：包含税费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B928A0-847C-42F6-B8A9-3A7172D8AB57}"/>
              </a:ext>
            </a:extLst>
          </p:cNvPr>
          <p:cNvSpPr/>
          <p:nvPr/>
        </p:nvSpPr>
        <p:spPr>
          <a:xfrm>
            <a:off x="3234243" y="2006353"/>
            <a:ext cx="4063203" cy="230819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D5A2C4C-35B3-49BE-9B24-9A3A6A9A5BF0}"/>
              </a:ext>
            </a:extLst>
          </p:cNvPr>
          <p:cNvSpPr/>
          <p:nvPr/>
        </p:nvSpPr>
        <p:spPr>
          <a:xfrm>
            <a:off x="5836650" y="2262697"/>
            <a:ext cx="1865412" cy="34400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系统自动加和生成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BFCB864-8A50-4C0D-A1A8-8F5333CF6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1" t="31784" r="28010" b="19501"/>
          <a:stretch/>
        </p:blipFill>
        <p:spPr>
          <a:xfrm>
            <a:off x="606641" y="506027"/>
            <a:ext cx="1497367" cy="260774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D22E59-BEE7-4E2B-8C01-D3406B4C7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93" y="2262697"/>
            <a:ext cx="6624679" cy="382048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AA0CCE1-91A8-43C7-8A3F-289C4B00860F}"/>
              </a:ext>
            </a:extLst>
          </p:cNvPr>
          <p:cNvSpPr/>
          <p:nvPr/>
        </p:nvSpPr>
        <p:spPr>
          <a:xfrm>
            <a:off x="8336132" y="4850539"/>
            <a:ext cx="1251752" cy="287414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F904AC9-C8B9-41F5-8011-0ABE6B5A4F5E}"/>
              </a:ext>
            </a:extLst>
          </p:cNvPr>
          <p:cNvSpPr/>
          <p:nvPr/>
        </p:nvSpPr>
        <p:spPr>
          <a:xfrm rot="14398415">
            <a:off x="6514362" y="3443458"/>
            <a:ext cx="2682609" cy="1153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15830CC-1D7C-4A0D-AB9C-7EE808CCCF95}"/>
              </a:ext>
            </a:extLst>
          </p:cNvPr>
          <p:cNvCxnSpPr>
            <a:cxnSpLocks/>
          </p:cNvCxnSpPr>
          <p:nvPr/>
        </p:nvCxnSpPr>
        <p:spPr>
          <a:xfrm>
            <a:off x="6976270" y="3645594"/>
            <a:ext cx="4033939" cy="0"/>
          </a:xfrm>
          <a:prstGeom prst="line">
            <a:avLst/>
          </a:prstGeom>
          <a:ln w="28575">
            <a:solidFill>
              <a:srgbClr val="E99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86A71637-A72D-4CFF-BC8D-CA3D849B67F1}"/>
              </a:ext>
            </a:extLst>
          </p:cNvPr>
          <p:cNvSpPr txBox="1"/>
          <p:nvPr/>
        </p:nvSpPr>
        <p:spPr>
          <a:xfrm>
            <a:off x="5542724" y="4431008"/>
            <a:ext cx="5234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入库单价为“金额”➕“税额”➗“数量”</a:t>
            </a:r>
          </a:p>
        </p:txBody>
      </p:sp>
    </p:spTree>
    <p:extLst>
      <p:ext uri="{BB962C8B-B14F-4D97-AF65-F5344CB8AC3E}">
        <p14:creationId xmlns:p14="http://schemas.microsoft.com/office/powerpoint/2010/main" val="21710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0" grpId="0" animBg="1"/>
      <p:bldP spid="10" grpId="1" animBg="1"/>
      <p:bldP spid="11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6" grpId="0" animBg="1"/>
      <p:bldP spid="6" grpId="1" animBg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49" y="677103"/>
            <a:ext cx="9250890" cy="54218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F09280-B25A-4468-AB30-F2E8EA13EC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20988781">
            <a:off x="6924190" y="3641577"/>
            <a:ext cx="767032" cy="9730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9E91C4-C557-4C2C-900A-2390CBBC4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1" t="31784" r="28010" b="19501"/>
          <a:stretch/>
        </p:blipFill>
        <p:spPr>
          <a:xfrm>
            <a:off x="606641" y="532661"/>
            <a:ext cx="1497367" cy="26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"/>
    </mc:Choice>
    <mc:Fallback xmlns="">
      <p:transition spd="slow" advTm="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665826"/>
            <a:ext cx="9242012" cy="54420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F09280-B25A-4468-AB30-F2E8EA13EC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20988781">
            <a:off x="6358814" y="3326424"/>
            <a:ext cx="729266" cy="92517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5EC7D41-D94B-478E-88B7-3B519D17B35F}"/>
              </a:ext>
            </a:extLst>
          </p:cNvPr>
          <p:cNvSpPr/>
          <p:nvPr/>
        </p:nvSpPr>
        <p:spPr>
          <a:xfrm>
            <a:off x="6042732" y="3048925"/>
            <a:ext cx="497791" cy="292963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207EAF-744F-4301-AD05-FD9167A9CD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1" t="31784" r="28010" b="19501"/>
          <a:stretch/>
        </p:blipFill>
        <p:spPr>
          <a:xfrm>
            <a:off x="606641" y="532661"/>
            <a:ext cx="1497367" cy="26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05" y="648070"/>
            <a:ext cx="9242012" cy="553966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5EC7D41-D94B-478E-88B7-3B519D17B35F}"/>
              </a:ext>
            </a:extLst>
          </p:cNvPr>
          <p:cNvSpPr/>
          <p:nvPr/>
        </p:nvSpPr>
        <p:spPr>
          <a:xfrm>
            <a:off x="5714258" y="1713389"/>
            <a:ext cx="464601" cy="243581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C686C3C-E2CC-47F8-B861-5F4BC922AF15}"/>
              </a:ext>
            </a:extLst>
          </p:cNvPr>
          <p:cNvSpPr/>
          <p:nvPr/>
        </p:nvSpPr>
        <p:spPr>
          <a:xfrm>
            <a:off x="6273870" y="2044083"/>
            <a:ext cx="1635596" cy="55707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注：此处从下拉列表中选择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7FBB97-0252-4CDB-8896-4B0E6500D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1" t="31784" r="28010" b="19501"/>
          <a:stretch/>
        </p:blipFill>
        <p:spPr>
          <a:xfrm>
            <a:off x="606641" y="532661"/>
            <a:ext cx="1497367" cy="26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692457"/>
            <a:ext cx="9197623" cy="54331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3307" r="4066" b="19172"/>
          <a:stretch/>
        </p:blipFill>
        <p:spPr>
          <a:xfrm>
            <a:off x="395246" y="523782"/>
            <a:ext cx="1788303" cy="22726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AD0FD2B-7AF7-495F-85DE-7EFFFFF78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21272469">
            <a:off x="10288381" y="1401756"/>
            <a:ext cx="687256" cy="87187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AD866AA-24BD-4A2C-A020-886EA118F796}"/>
              </a:ext>
            </a:extLst>
          </p:cNvPr>
          <p:cNvSpPr/>
          <p:nvPr/>
        </p:nvSpPr>
        <p:spPr>
          <a:xfrm>
            <a:off x="9972939" y="1104715"/>
            <a:ext cx="497791" cy="292963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"/>
    </mc:Choice>
    <mc:Fallback xmlns="">
      <p:transition spd="slow" advTm="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701335"/>
            <a:ext cx="9162113" cy="53621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3307" r="4066" b="19172"/>
          <a:stretch/>
        </p:blipFill>
        <p:spPr>
          <a:xfrm>
            <a:off x="395246" y="523782"/>
            <a:ext cx="1788303" cy="22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7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692457"/>
            <a:ext cx="9197623" cy="54331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3307" r="4066" b="19172"/>
          <a:stretch/>
        </p:blipFill>
        <p:spPr>
          <a:xfrm>
            <a:off x="395246" y="523782"/>
            <a:ext cx="1788303" cy="22726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AD0FD2B-7AF7-495F-85DE-7EFFFFF78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21272469">
            <a:off x="10487773" y="1378991"/>
            <a:ext cx="687256" cy="87187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AD866AA-24BD-4A2C-A020-886EA118F796}"/>
              </a:ext>
            </a:extLst>
          </p:cNvPr>
          <p:cNvSpPr/>
          <p:nvPr/>
        </p:nvSpPr>
        <p:spPr>
          <a:xfrm>
            <a:off x="10315852" y="1109709"/>
            <a:ext cx="345070" cy="270212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"/>
    </mc:Choice>
    <mc:Fallback xmlns="">
      <p:transition spd="slow" advTm="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692458"/>
            <a:ext cx="9197623" cy="53798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3307" r="4066" b="19172"/>
          <a:stretch/>
        </p:blipFill>
        <p:spPr>
          <a:xfrm>
            <a:off x="395246" y="523782"/>
            <a:ext cx="1788303" cy="22726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AD0FD2B-7AF7-495F-85DE-7EFFFFF78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21272469">
            <a:off x="6866662" y="3704942"/>
            <a:ext cx="687256" cy="8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683582"/>
            <a:ext cx="9197623" cy="53976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3307" r="4066" b="19172"/>
          <a:stretch/>
        </p:blipFill>
        <p:spPr>
          <a:xfrm>
            <a:off x="395246" y="523782"/>
            <a:ext cx="1788303" cy="22726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AD0FD2B-7AF7-495F-85DE-7EFFFFF78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21272469">
            <a:off x="10968144" y="1334601"/>
            <a:ext cx="687256" cy="87187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9C7D6FD-2994-4FA6-AB17-BBDB84863C39}"/>
              </a:ext>
            </a:extLst>
          </p:cNvPr>
          <p:cNvSpPr/>
          <p:nvPr/>
        </p:nvSpPr>
        <p:spPr>
          <a:xfrm>
            <a:off x="3515557" y="1091954"/>
            <a:ext cx="345070" cy="270212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EA7B13-22F5-4C3E-92F8-F7B6E0D23DF1}"/>
              </a:ext>
            </a:extLst>
          </p:cNvPr>
          <p:cNvSpPr/>
          <p:nvPr/>
        </p:nvSpPr>
        <p:spPr>
          <a:xfrm>
            <a:off x="3515557" y="1500326"/>
            <a:ext cx="345070" cy="270212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082ED8B-9637-4614-B1EC-4FBD3149F18D}"/>
              </a:ext>
            </a:extLst>
          </p:cNvPr>
          <p:cNvSpPr/>
          <p:nvPr/>
        </p:nvSpPr>
        <p:spPr>
          <a:xfrm>
            <a:off x="3821257" y="1788294"/>
            <a:ext cx="2615053" cy="61919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审核人审核通过，显示已办结 方可打印入库明细单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9D74F3-24B1-4CA0-A761-91D39FE751A6}"/>
              </a:ext>
            </a:extLst>
          </p:cNvPr>
          <p:cNvSpPr/>
          <p:nvPr/>
        </p:nvSpPr>
        <p:spPr>
          <a:xfrm>
            <a:off x="10628048" y="1091954"/>
            <a:ext cx="548938" cy="270212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8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46213" r="69245" b="19353"/>
          <a:stretch/>
        </p:blipFill>
        <p:spPr>
          <a:xfrm>
            <a:off x="678588" y="389964"/>
            <a:ext cx="1793289" cy="23614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76" y="541538"/>
            <a:ext cx="8483169" cy="5566299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6D0FC04-1836-47E8-89C4-43743A5D34E9}"/>
              </a:ext>
            </a:extLst>
          </p:cNvPr>
          <p:cNvSpPr/>
          <p:nvPr/>
        </p:nvSpPr>
        <p:spPr>
          <a:xfrm>
            <a:off x="5473156" y="2139518"/>
            <a:ext cx="466379" cy="379078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5FA74B6-5597-4269-8A35-9BAD84C339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20666835">
            <a:off x="5837112" y="2361911"/>
            <a:ext cx="861609" cy="10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798990"/>
            <a:ext cx="9197623" cy="51579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3307" r="4066" b="19172"/>
          <a:stretch/>
        </p:blipFill>
        <p:spPr>
          <a:xfrm>
            <a:off x="395246" y="523782"/>
            <a:ext cx="1788303" cy="227268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C9D74F3-24B1-4CA0-A761-91D39FE751A6}"/>
              </a:ext>
            </a:extLst>
          </p:cNvPr>
          <p:cNvSpPr/>
          <p:nvPr/>
        </p:nvSpPr>
        <p:spPr>
          <a:xfrm>
            <a:off x="10610292" y="798990"/>
            <a:ext cx="300364" cy="217504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B59AD2-411E-42E5-BB8B-5C12F040CAD1}"/>
              </a:ext>
            </a:extLst>
          </p:cNvPr>
          <p:cNvGrpSpPr/>
          <p:nvPr/>
        </p:nvGrpSpPr>
        <p:grpSpPr>
          <a:xfrm>
            <a:off x="5740714" y="3673242"/>
            <a:ext cx="2089391" cy="1502440"/>
            <a:chOff x="5740714" y="3673242"/>
            <a:chExt cx="1858571" cy="1323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A1B7BDA-1E5D-4D2D-B778-0039F1F22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4" t="14910" r="13669" b="14018"/>
            <a:stretch/>
          </p:blipFill>
          <p:spPr>
            <a:xfrm>
              <a:off x="5740714" y="3673242"/>
              <a:ext cx="1183689" cy="1323337"/>
            </a:xfrm>
            <a:prstGeom prst="rect">
              <a:avLst/>
            </a:prstGeom>
          </p:spPr>
        </p:pic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9C99BFE5-E41F-47FD-8F3A-5182D17B24CA}"/>
                </a:ext>
              </a:extLst>
            </p:cNvPr>
            <p:cNvSpPr/>
            <p:nvPr/>
          </p:nvSpPr>
          <p:spPr>
            <a:xfrm>
              <a:off x="6791238" y="4239864"/>
              <a:ext cx="808047" cy="491934"/>
            </a:xfrm>
            <a:prstGeom prst="roundRect">
              <a:avLst/>
            </a:prstGeom>
            <a:solidFill>
              <a:srgbClr val="FFC348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完工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6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4894B8D-9881-4618-8C75-81C98A68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29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6CBC4D5-6FCE-44C2-92B3-1E2A2F22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680CCB-FDE0-49A7-8039-EAF07E38BB95}"/>
              </a:ext>
            </a:extLst>
          </p:cNvPr>
          <p:cNvSpPr/>
          <p:nvPr/>
        </p:nvSpPr>
        <p:spPr>
          <a:xfrm>
            <a:off x="0" y="-64654"/>
            <a:ext cx="12192000" cy="6922654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A291A-E11A-4E7C-BA91-F14867C8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626" y="2141033"/>
            <a:ext cx="2234084" cy="726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谢 谢！</a:t>
            </a:r>
            <a:endParaRPr lang="zh-CN" altLang="en-US" sz="54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4953586-AAB1-4B56-98CE-2BB0BFB5E7BF}"/>
              </a:ext>
            </a:extLst>
          </p:cNvPr>
          <p:cNvSpPr txBox="1">
            <a:spLocks/>
          </p:cNvSpPr>
          <p:nvPr/>
        </p:nvSpPr>
        <p:spPr>
          <a:xfrm>
            <a:off x="5426508" y="4071414"/>
            <a:ext cx="1338982" cy="50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2022.4.7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DA146FD-D7C4-4432-81A2-7BEF4D5A1F00}"/>
              </a:ext>
            </a:extLst>
          </p:cNvPr>
          <p:cNvSpPr txBox="1">
            <a:spLocks/>
          </p:cNvSpPr>
          <p:nvPr/>
        </p:nvSpPr>
        <p:spPr>
          <a:xfrm>
            <a:off x="4996713" y="3445784"/>
            <a:ext cx="2234083" cy="501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Thank You</a:t>
            </a:r>
            <a:endParaRPr lang="zh-CN" altLang="en-US" sz="3200" b="1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5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91" y="502043"/>
            <a:ext cx="8744504" cy="585391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45BC8A1-B3C7-4BA7-A63A-778E2AAF098A}"/>
              </a:ext>
            </a:extLst>
          </p:cNvPr>
          <p:cNvSpPr/>
          <p:nvPr/>
        </p:nvSpPr>
        <p:spPr>
          <a:xfrm>
            <a:off x="4261282" y="484287"/>
            <a:ext cx="363985" cy="369332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99F11D7-A794-42D3-86CC-3D2EDFBF7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46213" r="69245" b="19353"/>
          <a:stretch/>
        </p:blipFill>
        <p:spPr>
          <a:xfrm>
            <a:off x="579231" y="358509"/>
            <a:ext cx="1793289" cy="2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19" y="541538"/>
            <a:ext cx="9144973" cy="56994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45BC8A1-B3C7-4BA7-A63A-778E2AAF098A}"/>
              </a:ext>
            </a:extLst>
          </p:cNvPr>
          <p:cNvSpPr/>
          <p:nvPr/>
        </p:nvSpPr>
        <p:spPr>
          <a:xfrm>
            <a:off x="2316097" y="1301034"/>
            <a:ext cx="711186" cy="288070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id="{A7752FB2-9907-405E-B331-D4A884BFE3EF}"/>
              </a:ext>
            </a:extLst>
          </p:cNvPr>
          <p:cNvSpPr/>
          <p:nvPr/>
        </p:nvSpPr>
        <p:spPr>
          <a:xfrm>
            <a:off x="3257616" y="1402672"/>
            <a:ext cx="391103" cy="399495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9333E5-D5FB-40AA-8685-73CFDE5771E1}"/>
              </a:ext>
            </a:extLst>
          </p:cNvPr>
          <p:cNvSpPr/>
          <p:nvPr/>
        </p:nvSpPr>
        <p:spPr>
          <a:xfrm>
            <a:off x="7936634" y="996118"/>
            <a:ext cx="347709" cy="288070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72E39C9F-6D6A-47DF-B55F-870D807F185A}"/>
              </a:ext>
            </a:extLst>
          </p:cNvPr>
          <p:cNvSpPr/>
          <p:nvPr/>
        </p:nvSpPr>
        <p:spPr>
          <a:xfrm>
            <a:off x="8353642" y="1202924"/>
            <a:ext cx="391103" cy="399495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0DD8DF9-5077-47F6-A3C9-2FF247600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46213" r="69245" b="19353"/>
          <a:stretch/>
        </p:blipFill>
        <p:spPr>
          <a:xfrm>
            <a:off x="517085" y="358509"/>
            <a:ext cx="1793289" cy="2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3" y="639192"/>
            <a:ext cx="9286398" cy="567283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69333E5-D5FB-40AA-8685-73CFDE5771E1}"/>
              </a:ext>
            </a:extLst>
          </p:cNvPr>
          <p:cNvSpPr/>
          <p:nvPr/>
        </p:nvSpPr>
        <p:spPr>
          <a:xfrm>
            <a:off x="7448539" y="2011168"/>
            <a:ext cx="400797" cy="288070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2855CEC-8C53-4C4A-B26F-A8F4979EF0CC}"/>
              </a:ext>
            </a:extLst>
          </p:cNvPr>
          <p:cNvSpPr/>
          <p:nvPr/>
        </p:nvSpPr>
        <p:spPr>
          <a:xfrm>
            <a:off x="7893726" y="2006351"/>
            <a:ext cx="2537537" cy="3151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123456, 456789, ……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EFD80B0-3821-4F6F-8155-A28AD7D19E42}"/>
              </a:ext>
            </a:extLst>
          </p:cNvPr>
          <p:cNvSpPr/>
          <p:nvPr/>
        </p:nvSpPr>
        <p:spPr>
          <a:xfrm>
            <a:off x="6530023" y="3493364"/>
            <a:ext cx="3324191" cy="3151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熊大百货公司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熊二商贸公司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,…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42EAB5C4-13C8-438D-A5BB-FA7DCBE64252}"/>
              </a:ext>
            </a:extLst>
          </p:cNvPr>
          <p:cNvSpPr/>
          <p:nvPr/>
        </p:nvSpPr>
        <p:spPr>
          <a:xfrm rot="17911380">
            <a:off x="7440899" y="2835148"/>
            <a:ext cx="1080253" cy="1223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C3D956E4-19AE-4E95-AC41-EDD6A41D932B}"/>
              </a:ext>
            </a:extLst>
          </p:cNvPr>
          <p:cNvSpPr/>
          <p:nvPr/>
        </p:nvSpPr>
        <p:spPr>
          <a:xfrm rot="17845198">
            <a:off x="8505702" y="2853068"/>
            <a:ext cx="1042422" cy="1155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7B1B488-92B3-4F27-B0B7-1C7FA0F9764B}"/>
              </a:ext>
            </a:extLst>
          </p:cNvPr>
          <p:cNvSpPr/>
          <p:nvPr/>
        </p:nvSpPr>
        <p:spPr>
          <a:xfrm>
            <a:off x="6076138" y="3484486"/>
            <a:ext cx="400797" cy="288070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1E64683-83BB-44FD-97CE-27D933F8D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t="33410" r="49014" b="19484"/>
          <a:stretch/>
        </p:blipFill>
        <p:spPr>
          <a:xfrm>
            <a:off x="321185" y="579265"/>
            <a:ext cx="1871242" cy="27875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2856F7-91A2-4A8B-8B91-BF86BFAD2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96" y="1413737"/>
            <a:ext cx="7694632" cy="44375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89D6D62-ED46-40CE-A011-BCB2ED1D92FD}"/>
              </a:ext>
            </a:extLst>
          </p:cNvPr>
          <p:cNvGrpSpPr/>
          <p:nvPr/>
        </p:nvGrpSpPr>
        <p:grpSpPr>
          <a:xfrm>
            <a:off x="8292673" y="1328135"/>
            <a:ext cx="1149904" cy="678216"/>
            <a:chOff x="8292673" y="1328135"/>
            <a:chExt cx="1149904" cy="67821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6F88E30-0656-4655-8AA6-8D97B9289D9A}"/>
                </a:ext>
              </a:extLst>
            </p:cNvPr>
            <p:cNvSpPr/>
            <p:nvPr/>
          </p:nvSpPr>
          <p:spPr>
            <a:xfrm>
              <a:off x="8292673" y="1680471"/>
              <a:ext cx="1149904" cy="325880"/>
            </a:xfrm>
            <a:prstGeom prst="rect">
              <a:avLst/>
            </a:prstGeom>
            <a:noFill/>
            <a:ln w="28575">
              <a:solidFill>
                <a:srgbClr val="E99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6730CA9-A526-4EA4-8ACB-3F1EA99EBE80}"/>
                </a:ext>
              </a:extLst>
            </p:cNvPr>
            <p:cNvSpPr txBox="1"/>
            <p:nvPr/>
          </p:nvSpPr>
          <p:spPr>
            <a:xfrm>
              <a:off x="8441037" y="132813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发票号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1D66BF3-EE5F-4867-A42B-D61098BA8126}"/>
              </a:ext>
            </a:extLst>
          </p:cNvPr>
          <p:cNvGrpSpPr/>
          <p:nvPr/>
        </p:nvGrpSpPr>
        <p:grpSpPr>
          <a:xfrm>
            <a:off x="3996355" y="4327788"/>
            <a:ext cx="2992920" cy="616625"/>
            <a:chOff x="3996355" y="4327788"/>
            <a:chExt cx="2992920" cy="61662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EDDE0C5-24DD-40AB-97E2-234339F3F829}"/>
                </a:ext>
              </a:extLst>
            </p:cNvPr>
            <p:cNvSpPr/>
            <p:nvPr/>
          </p:nvSpPr>
          <p:spPr>
            <a:xfrm>
              <a:off x="3996355" y="4708235"/>
              <a:ext cx="2992920" cy="236178"/>
            </a:xfrm>
            <a:prstGeom prst="rect">
              <a:avLst/>
            </a:prstGeom>
            <a:noFill/>
            <a:ln w="28575">
              <a:solidFill>
                <a:srgbClr val="E99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8883694-F236-4DAC-88EC-3A3163B6F402}"/>
                </a:ext>
              </a:extLst>
            </p:cNvPr>
            <p:cNvSpPr txBox="1"/>
            <p:nvPr/>
          </p:nvSpPr>
          <p:spPr>
            <a:xfrm>
              <a:off x="4999915" y="432778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7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3" grpId="0" animBg="1"/>
      <p:bldP spid="12" grpId="0" animBg="1"/>
      <p:bldP spid="6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3" y="656948"/>
            <a:ext cx="9286398" cy="56728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1" t="31784" r="28010" b="19501"/>
          <a:stretch/>
        </p:blipFill>
        <p:spPr>
          <a:xfrm>
            <a:off x="606641" y="532661"/>
            <a:ext cx="1497367" cy="260774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2855CEC-8C53-4C4A-B26F-A8F4979EF0CC}"/>
              </a:ext>
            </a:extLst>
          </p:cNvPr>
          <p:cNvSpPr/>
          <p:nvPr/>
        </p:nvSpPr>
        <p:spPr>
          <a:xfrm>
            <a:off x="7893726" y="2006351"/>
            <a:ext cx="2537537" cy="3151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123456, 456789, ……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EFD80B0-3821-4F6F-8155-A28AD7D19E42}"/>
              </a:ext>
            </a:extLst>
          </p:cNvPr>
          <p:cNvSpPr/>
          <p:nvPr/>
        </p:nvSpPr>
        <p:spPr>
          <a:xfrm>
            <a:off x="6530023" y="3493364"/>
            <a:ext cx="3324191" cy="3151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熊大百货公司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熊二商贸公司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,…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5F217-16EA-493B-B3AF-1539E9C7CFC3}"/>
              </a:ext>
            </a:extLst>
          </p:cNvPr>
          <p:cNvSpPr/>
          <p:nvPr/>
        </p:nvSpPr>
        <p:spPr>
          <a:xfrm>
            <a:off x="3305164" y="2239618"/>
            <a:ext cx="4037200" cy="226341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1E4B6A2-946B-4F50-B7B3-C95A34ABC5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20666835">
            <a:off x="7243407" y="2348670"/>
            <a:ext cx="767032" cy="9730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0538848-DCF2-4780-A66E-027CD5C64E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t="33410" r="49014" b="19484"/>
          <a:stretch/>
        </p:blipFill>
        <p:spPr>
          <a:xfrm>
            <a:off x="321185" y="579265"/>
            <a:ext cx="1871242" cy="2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"/>
    </mc:Choice>
    <mc:Fallback xmlns="">
      <p:transition spd="slow" advTm="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4" y="656947"/>
            <a:ext cx="9312675" cy="55574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1" t="31784" r="28010" b="19501"/>
          <a:stretch/>
        </p:blipFill>
        <p:spPr>
          <a:xfrm>
            <a:off x="606641" y="532661"/>
            <a:ext cx="1497367" cy="260774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EFD80B0-3821-4F6F-8155-A28AD7D19E42}"/>
              </a:ext>
            </a:extLst>
          </p:cNvPr>
          <p:cNvSpPr/>
          <p:nvPr/>
        </p:nvSpPr>
        <p:spPr>
          <a:xfrm>
            <a:off x="5353239" y="2358188"/>
            <a:ext cx="3038136" cy="35837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搜索并选择自己能看到的仓库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5F217-16EA-493B-B3AF-1539E9C7CFC3}"/>
              </a:ext>
            </a:extLst>
          </p:cNvPr>
          <p:cNvSpPr/>
          <p:nvPr/>
        </p:nvSpPr>
        <p:spPr>
          <a:xfrm>
            <a:off x="4336039" y="1845409"/>
            <a:ext cx="963932" cy="249721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8B0C85-FBBB-4335-B99D-D94D7DE701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t="33410" r="49014" b="19484"/>
          <a:stretch/>
        </p:blipFill>
        <p:spPr>
          <a:xfrm>
            <a:off x="321185" y="579265"/>
            <a:ext cx="1871242" cy="2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7" y="648071"/>
            <a:ext cx="9286398" cy="55219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1" t="31784" r="28010" b="19501"/>
          <a:stretch/>
        </p:blipFill>
        <p:spPr>
          <a:xfrm>
            <a:off x="606641" y="532661"/>
            <a:ext cx="1497367" cy="260774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2855CEC-8C53-4C4A-B26F-A8F4979EF0CC}"/>
              </a:ext>
            </a:extLst>
          </p:cNvPr>
          <p:cNvSpPr/>
          <p:nvPr/>
        </p:nvSpPr>
        <p:spPr>
          <a:xfrm>
            <a:off x="7875970" y="1953083"/>
            <a:ext cx="2537537" cy="3151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123456, 456789, ……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EFD80B0-3821-4F6F-8155-A28AD7D19E42}"/>
              </a:ext>
            </a:extLst>
          </p:cNvPr>
          <p:cNvSpPr/>
          <p:nvPr/>
        </p:nvSpPr>
        <p:spPr>
          <a:xfrm>
            <a:off x="6512267" y="3377954"/>
            <a:ext cx="3324191" cy="31515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熊大百货公司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熊二商贸公司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,…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5F217-16EA-493B-B3AF-1539E9C7CFC3}"/>
              </a:ext>
            </a:extLst>
          </p:cNvPr>
          <p:cNvSpPr/>
          <p:nvPr/>
        </p:nvSpPr>
        <p:spPr>
          <a:xfrm>
            <a:off x="3320247" y="3411244"/>
            <a:ext cx="2601157" cy="264110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F09280-B25A-4468-AB30-F2E8EA13E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3" b="93286" l="26429" r="84429">
                        <a14:foregroundMark x1="31857" y1="55714" x2="26429" y2="60714"/>
                        <a14:foregroundMark x1="26429" y1="60714" x2="26714" y2="68143"/>
                        <a14:foregroundMark x1="26714" y1="68143" x2="32429" y2="70143"/>
                        <a14:foregroundMark x1="54857" y1="86429" x2="57714" y2="93143"/>
                        <a14:foregroundMark x1="57714" y1="93143" x2="65429" y2="93286"/>
                        <a14:foregroundMark x1="65429" y1="93286" x2="78286" y2="86857"/>
                        <a14:foregroundMark x1="78286" y1="86857" x2="78286" y2="86857"/>
                        <a14:foregroundMark x1="79429" y1="69857" x2="82857" y2="76143"/>
                        <a14:foregroundMark x1="82857" y1="76143" x2="84571" y2="83143"/>
                        <a14:foregroundMark x1="84571" y1="83143" x2="77000" y2="87143"/>
                        <a14:foregroundMark x1="26286" y1="26286" x2="29000" y2="19000"/>
                        <a14:foregroundMark x1="29000" y1="19000" x2="36143" y2="18286"/>
                        <a14:foregroundMark x1="36143" y1="18286" x2="41000" y2="23714"/>
                        <a14:foregroundMark x1="41000" y1="23714" x2="41857" y2="25714"/>
                        <a14:foregroundMark x1="27571" y1="21714" x2="27571" y2="21714"/>
                        <a14:foregroundMark x1="27571" y1="21714" x2="33000" y2="17143"/>
                        <a14:foregroundMark x1="33000" y1="17143" x2="3842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7074" r="13718" b="5025"/>
          <a:stretch/>
        </p:blipFill>
        <p:spPr>
          <a:xfrm rot="20983040">
            <a:off x="5859954" y="3578422"/>
            <a:ext cx="767032" cy="973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68B548-F7ED-4E42-90CA-0288C6C0F4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t="33410" r="49014" b="19484"/>
          <a:stretch/>
        </p:blipFill>
        <p:spPr>
          <a:xfrm>
            <a:off x="321185" y="579265"/>
            <a:ext cx="1871242" cy="2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"/>
    </mc:Choice>
    <mc:Fallback xmlns="">
      <p:transition spd="slow" advTm="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F1A62-D37D-40CF-A293-2487CF74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4" y="630315"/>
            <a:ext cx="9286043" cy="55130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50FA2-B6B4-4973-8360-F5F046E4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1" t="31784" r="28010" b="19501"/>
          <a:stretch/>
        </p:blipFill>
        <p:spPr>
          <a:xfrm>
            <a:off x="606641" y="532661"/>
            <a:ext cx="1497367" cy="260774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EFD80B0-3821-4F6F-8155-A28AD7D19E42}"/>
              </a:ext>
            </a:extLst>
          </p:cNvPr>
          <p:cNvSpPr/>
          <p:nvPr/>
        </p:nvSpPr>
        <p:spPr>
          <a:xfrm>
            <a:off x="6542845" y="2684366"/>
            <a:ext cx="1899817" cy="35837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搜索并选择审核人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5F217-16EA-493B-B3AF-1539E9C7CFC3}"/>
              </a:ext>
            </a:extLst>
          </p:cNvPr>
          <p:cNvSpPr/>
          <p:nvPr/>
        </p:nvSpPr>
        <p:spPr>
          <a:xfrm>
            <a:off x="7847861" y="2340432"/>
            <a:ext cx="1029812" cy="249721"/>
          </a:xfrm>
          <a:prstGeom prst="rect">
            <a:avLst/>
          </a:prstGeom>
          <a:noFill/>
          <a:ln w="28575">
            <a:solidFill>
              <a:srgbClr val="E9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862657-8AF3-48E9-9CE0-21D73B874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t="33410" r="49014" b="19484"/>
          <a:stretch/>
        </p:blipFill>
        <p:spPr>
          <a:xfrm>
            <a:off x="321185" y="579265"/>
            <a:ext cx="1871242" cy="2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142</Words>
  <Application>Microsoft Office PowerPoint</Application>
  <PresentationFormat>宽屏</PresentationFormat>
  <Paragraphs>30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方正小标宋简体</vt:lpstr>
      <vt:lpstr>仿宋_GB2312</vt:lpstr>
      <vt:lpstr>黑体</vt:lpstr>
      <vt:lpstr>微软雅黑</vt:lpstr>
      <vt:lpstr>Arial</vt:lpstr>
      <vt:lpstr>Times New Roman</vt:lpstr>
      <vt:lpstr>Office 主题​​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ft123</dc:creator>
  <cp:lastModifiedBy>ft123</cp:lastModifiedBy>
  <cp:revision>76</cp:revision>
  <dcterms:created xsi:type="dcterms:W3CDTF">2022-04-05T09:07:16Z</dcterms:created>
  <dcterms:modified xsi:type="dcterms:W3CDTF">2022-04-11T07:47:18Z</dcterms:modified>
</cp:coreProperties>
</file>